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64" r:id="rId9"/>
    <p:sldId id="262" r:id="rId10"/>
    <p:sldId id="271" r:id="rId11"/>
    <p:sldId id="273" r:id="rId12"/>
    <p:sldId id="272" r:id="rId13"/>
    <p:sldId id="275" r:id="rId14"/>
    <p:sldId id="274" r:id="rId15"/>
    <p:sldId id="276" r:id="rId16"/>
    <p:sldId id="263" r:id="rId17"/>
    <p:sldId id="266" r:id="rId18"/>
    <p:sldId id="267" r:id="rId19"/>
    <p:sldId id="270" r:id="rId20"/>
    <p:sldId id="280" r:id="rId21"/>
    <p:sldId id="281" r:id="rId22"/>
    <p:sldId id="282" r:id="rId23"/>
    <p:sldId id="283" r:id="rId24"/>
    <p:sldId id="286" r:id="rId25"/>
    <p:sldId id="287" r:id="rId26"/>
    <p:sldId id="290" r:id="rId27"/>
    <p:sldId id="300" r:id="rId28"/>
    <p:sldId id="289" r:id="rId29"/>
    <p:sldId id="301" r:id="rId30"/>
    <p:sldId id="293" r:id="rId31"/>
    <p:sldId id="294" r:id="rId32"/>
    <p:sldId id="295" r:id="rId33"/>
    <p:sldId id="296" r:id="rId34"/>
    <p:sldId id="297" r:id="rId35"/>
    <p:sldId id="298" r:id="rId36"/>
    <p:sldId id="302" r:id="rId37"/>
    <p:sldId id="303" r:id="rId38"/>
    <p:sldId id="304" r:id="rId39"/>
    <p:sldId id="291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3" autoAdjust="0"/>
    <p:restoredTop sz="99669" autoAdjust="0"/>
  </p:normalViewPr>
  <p:slideViewPr>
    <p:cSldViewPr>
      <p:cViewPr>
        <p:scale>
          <a:sx n="100" d="100"/>
          <a:sy n="100" d="100"/>
        </p:scale>
        <p:origin x="-552" y="-5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8934-0B99-42EC-A51A-5D909577D642}" type="datetimeFigureOut">
              <a:rPr lang="en-US" smtClean="0"/>
              <a:pPr/>
              <a:t>10/31/2015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CEFC-8461-4600-99F1-4763E213715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1.xml"/><Relationship Id="rId1" Type="http://schemas.openxmlformats.org/officeDocument/2006/relationships/audio" Target="file:///C:\Users\Juan\Dropbox\School\Fall%202015\1%20-%20SOFTWARE%20ENGINEERING\Project\Concept%20demo\Music\The%20House%20of%20Leaves.mp3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audio" Target="../media/audio1.wav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29.xml"/><Relationship Id="rId5" Type="http://schemas.openxmlformats.org/officeDocument/2006/relationships/slide" Target="slide22.xml"/><Relationship Id="rId4" Type="http://schemas.openxmlformats.org/officeDocument/2006/relationships/audio" Target="../media/audio2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1.xml"/><Relationship Id="rId4" Type="http://schemas.openxmlformats.org/officeDocument/2006/relationships/audio" Target="../media/audio2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0.xml"/><Relationship Id="rId4" Type="http://schemas.openxmlformats.org/officeDocument/2006/relationships/audio" Target="../media/audio2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7" Type="http://schemas.openxmlformats.org/officeDocument/2006/relationships/audio" Target="../media/audio1.wav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36.xml"/><Relationship Id="rId5" Type="http://schemas.openxmlformats.org/officeDocument/2006/relationships/slide" Target="slide19.xml"/><Relationship Id="rId4" Type="http://schemas.openxmlformats.org/officeDocument/2006/relationships/audio" Target="../media/audio2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8.xml"/><Relationship Id="rId4" Type="http://schemas.openxmlformats.org/officeDocument/2006/relationships/audio" Target="../media/audio2.wa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24.xml"/><Relationship Id="rId5" Type="http://schemas.openxmlformats.org/officeDocument/2006/relationships/slide" Target="slide17.xml"/><Relationship Id="rId4" Type="http://schemas.openxmlformats.org/officeDocument/2006/relationships/audio" Target="../media/audio2.wav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7.xml"/><Relationship Id="rId4" Type="http://schemas.openxmlformats.org/officeDocument/2006/relationships/audio" Target="../media/audio2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5.xml"/><Relationship Id="rId4" Type="http://schemas.openxmlformats.org/officeDocument/2006/relationships/audio" Target="../media/audio2.wa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36.xml"/><Relationship Id="rId5" Type="http://schemas.openxmlformats.org/officeDocument/2006/relationships/slide" Target="slide14.xml"/><Relationship Id="rId4" Type="http://schemas.openxmlformats.org/officeDocument/2006/relationships/audio" Target="../media/audio2.wav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3.xml"/><Relationship Id="rId4" Type="http://schemas.openxmlformats.org/officeDocument/2006/relationships/audio" Target="../media/audio2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audio" Target="../media/audio2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29.xml"/><Relationship Id="rId5" Type="http://schemas.openxmlformats.org/officeDocument/2006/relationships/slide" Target="slide11.xml"/><Relationship Id="rId4" Type="http://schemas.openxmlformats.org/officeDocument/2006/relationships/audio" Target="../media/audio2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audio" Target="../media/audio2.wav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24.xml"/><Relationship Id="rId5" Type="http://schemas.openxmlformats.org/officeDocument/2006/relationships/slide" Target="slide9.xml"/><Relationship Id="rId4" Type="http://schemas.openxmlformats.org/officeDocument/2006/relationships/audio" Target="../media/audio2.wav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2.wav"/><Relationship Id="rId5" Type="http://schemas.openxmlformats.org/officeDocument/2006/relationships/slide" Target="slide7.xml"/><Relationship Id="rId4" Type="http://schemas.openxmlformats.org/officeDocument/2006/relationships/audio" Target="../media/audio1.wa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2.wav"/><Relationship Id="rId5" Type="http://schemas.openxmlformats.org/officeDocument/2006/relationships/slide" Target="slide6.xml"/><Relationship Id="rId4" Type="http://schemas.openxmlformats.org/officeDocument/2006/relationships/audio" Target="../media/audio3.wav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3.wav"/><Relationship Id="rId5" Type="http://schemas.openxmlformats.org/officeDocument/2006/relationships/slide" Target="slide28.xml"/><Relationship Id="rId4" Type="http://schemas.openxmlformats.org/officeDocument/2006/relationships/audio" Target="../media/audio2.wav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2.wav"/><Relationship Id="rId5" Type="http://schemas.openxmlformats.org/officeDocument/2006/relationships/slide" Target="slide4.xml"/><Relationship Id="rId4" Type="http://schemas.openxmlformats.org/officeDocument/2006/relationships/audio" Target="../media/audio1.wav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39.xml"/><Relationship Id="rId4" Type="http://schemas.openxmlformats.org/officeDocument/2006/relationships/audio" Target="../media/audio2.wav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" Target="slide3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3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3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3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" Target="slide3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slide" Target="slide3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8.xml"/><Relationship Id="rId4" Type="http://schemas.openxmlformats.org/officeDocument/2006/relationships/audio" Target="../media/audio3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7.xml"/><Relationship Id="rId4" Type="http://schemas.openxmlformats.org/officeDocument/2006/relationships/audio" Target="../media/audio3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2.wav"/><Relationship Id="rId5" Type="http://schemas.openxmlformats.org/officeDocument/2006/relationships/slide" Target="slide25.xml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4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7.xml"/><Relationship Id="rId4" Type="http://schemas.openxmlformats.org/officeDocument/2006/relationships/audio" Target="../media/audio2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3.xml"/><Relationship Id="rId4" Type="http://schemas.openxmlformats.org/officeDocument/2006/relationships/audio" Target="../media/audio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3" action="ppaction://hlinksldjump"/>
          </p:cNvPr>
          <p:cNvSpPr/>
          <p:nvPr/>
        </p:nvSpPr>
        <p:spPr>
          <a:xfrm>
            <a:off x="1600200" y="1371600"/>
            <a:ext cx="53340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Save 1</a:t>
            </a:r>
            <a:endParaRPr lang="en-US" dirty="0"/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600200" y="2667000"/>
            <a:ext cx="53340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Save2</a:t>
            </a:r>
            <a:endParaRPr lang="en-US" dirty="0"/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1600200" y="3962400"/>
            <a:ext cx="53340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Save 3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76600" y="533400"/>
            <a:ext cx="124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 Menu</a:t>
            </a:r>
            <a:endParaRPr lang="en-US" dirty="0"/>
          </a:p>
        </p:txBody>
      </p:sp>
      <p:pic>
        <p:nvPicPr>
          <p:cNvPr id="9" name="The House of Leaves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304800" y="6248400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3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1905000" y="3124200"/>
            <a:ext cx="3048000" cy="228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1371600" y="6400800"/>
            <a:ext cx="5638800" cy="228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7" name="Door_closing.wav"/>
            </a:hlinkClick>
          </p:cNvPr>
          <p:cNvSpPr/>
          <p:nvPr/>
        </p:nvSpPr>
        <p:spPr>
          <a:xfrm>
            <a:off x="7239000" y="3048000"/>
            <a:ext cx="381000" cy="3048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Right 4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581400" y="3276600"/>
            <a:ext cx="1219200" cy="6096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5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2590800" y="3200400"/>
            <a:ext cx="38100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6"/>
                </a:solidFill>
              </a:ln>
              <a:solidFill>
                <a:schemeClr val="accent6"/>
              </a:solidFill>
            </a:endParaRPr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60960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6"/>
                </a:solidFill>
              </a:ln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Right 6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962400" y="2438400"/>
            <a:ext cx="1371600" cy="838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7" name="Door_closing.wav"/>
            </a:hlinkClick>
          </p:cNvPr>
          <p:cNvSpPr/>
          <p:nvPr/>
        </p:nvSpPr>
        <p:spPr>
          <a:xfrm rot="604295">
            <a:off x="6919353" y="2417469"/>
            <a:ext cx="221878" cy="6858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7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352800" y="2819400"/>
            <a:ext cx="2362200" cy="457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8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505200" y="2743200"/>
            <a:ext cx="1981200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4" name="footsteps.wav"/>
            </a:hlinkClick>
          </p:cNvPr>
          <p:cNvSpPr/>
          <p:nvPr/>
        </p:nvSpPr>
        <p:spPr>
          <a:xfrm rot="298776">
            <a:off x="6964947" y="1977536"/>
            <a:ext cx="556406" cy="137965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eft 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Left 1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1981200" y="3276600"/>
            <a:ext cx="4343400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1676400" y="6019800"/>
            <a:ext cx="4648200" cy="381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2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733800" y="2819400"/>
            <a:ext cx="1371600" cy="838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3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657600" y="2895600"/>
            <a:ext cx="1905000" cy="457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4" name="footsteps.wav"/>
            </a:hlinkClick>
          </p:cNvPr>
          <p:cNvSpPr/>
          <p:nvPr/>
        </p:nvSpPr>
        <p:spPr>
          <a:xfrm rot="21405196">
            <a:off x="2253107" y="2137321"/>
            <a:ext cx="174865" cy="153425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266700" y="-2019300"/>
            <a:ext cx="86106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4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962400" y="2667000"/>
            <a:ext cx="1219200" cy="228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286000" y="60960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</a:t>
            </a:r>
            <a:r>
              <a:rPr lang="en-US" baseline="0" dirty="0" smtClean="0"/>
              <a:t> of ab1</a:t>
            </a:r>
            <a:endParaRPr lang="en-US" dirty="0"/>
          </a:p>
        </p:txBody>
      </p:sp>
      <p:pic>
        <p:nvPicPr>
          <p:cNvPr id="6" name="Picture 5" descr="20151019_17553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-152400" y="-1295400"/>
            <a:ext cx="9144000" cy="94488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3352800" y="2895600"/>
            <a:ext cx="685800" cy="4571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4800600" y="2895600"/>
            <a:ext cx="533400" cy="76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5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124200" y="2971800"/>
            <a:ext cx="23622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6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886200" y="2743200"/>
            <a:ext cx="1143000" cy="381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4" name="footsteps.wav"/>
            </a:hlinkClick>
          </p:cNvPr>
          <p:cNvSpPr/>
          <p:nvPr/>
        </p:nvSpPr>
        <p:spPr>
          <a:xfrm rot="21393964">
            <a:off x="1710358" y="2675102"/>
            <a:ext cx="304800" cy="1143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7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733800" y="2819400"/>
            <a:ext cx="1066800" cy="457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ft 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8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581400" y="2743200"/>
            <a:ext cx="1066800" cy="152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6" action="ppaction://hlinksldjump">
              <a:snd r:embed="rId4" name="footsteps.wav"/>
            </a:hlinkClick>
          </p:cNvPr>
          <p:cNvSpPr/>
          <p:nvPr/>
        </p:nvSpPr>
        <p:spPr>
          <a:xfrm>
            <a:off x="2438400" y="1981200"/>
            <a:ext cx="152400" cy="1143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oing to stai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stair door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0" y="2895600"/>
            <a:ext cx="4267200" cy="152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 flipH="1">
            <a:off x="5029200" y="2971800"/>
            <a:ext cx="3886200" cy="152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5" action="ppaction://hlinksldjump">
              <a:snd r:embed="rId6" name="footsteps.wav"/>
            </a:hlinkClick>
          </p:cNvPr>
          <p:cNvSpPr/>
          <p:nvPr/>
        </p:nvSpPr>
        <p:spPr>
          <a:xfrm>
            <a:off x="2286000" y="6172200"/>
            <a:ext cx="44196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of stairs looking down</a:t>
            </a:r>
            <a:endParaRPr lang="en-US" dirty="0"/>
          </a:p>
        </p:txBody>
      </p:sp>
      <p:pic>
        <p:nvPicPr>
          <p:cNvPr id="6" name="Picture 5" descr="Top of stairs looking dow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762000" y="-1524000"/>
            <a:ext cx="7620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/>
          </p:cNvPr>
          <p:cNvSpPr/>
          <p:nvPr/>
        </p:nvSpPr>
        <p:spPr>
          <a:xfrm rot="1365779">
            <a:off x="2323317" y="3644327"/>
            <a:ext cx="4302414" cy="49115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4" action="ppaction://hlinksldjump"/>
          </p:cNvPr>
          <p:cNvSpPr/>
          <p:nvPr/>
        </p:nvSpPr>
        <p:spPr>
          <a:xfrm>
            <a:off x="533400" y="6172200"/>
            <a:ext cx="80772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Going down pt1</a:t>
            </a:r>
            <a:endParaRPr lang="en-US" dirty="0"/>
          </a:p>
        </p:txBody>
      </p:sp>
      <p:pic>
        <p:nvPicPr>
          <p:cNvPr id="6" name="Picture 5" descr="going down stairs pt 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 flipH="1" flipV="1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Stair.wav"/>
            </a:hlinkClick>
          </p:cNvPr>
          <p:cNvSpPr/>
          <p:nvPr/>
        </p:nvSpPr>
        <p:spPr>
          <a:xfrm rot="5400000">
            <a:off x="6210300" y="2247900"/>
            <a:ext cx="838200" cy="762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6" name="footsteps.wav"/>
            </a:hlinkClick>
          </p:cNvPr>
          <p:cNvSpPr/>
          <p:nvPr/>
        </p:nvSpPr>
        <p:spPr>
          <a:xfrm>
            <a:off x="228600" y="6324600"/>
            <a:ext cx="8610600" cy="381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Going down pt2</a:t>
            </a:r>
            <a:endParaRPr lang="en-US" dirty="0"/>
          </a:p>
        </p:txBody>
      </p:sp>
      <p:pic>
        <p:nvPicPr>
          <p:cNvPr id="4" name="Picture 3" descr="Going down Stairs pt 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5" name="Rectangle 4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04800" y="6172200"/>
            <a:ext cx="8610600" cy="381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5" action="ppaction://hlinksldjump">
              <a:snd r:embed="rId6" name="Stair.wav"/>
            </a:hlinkClick>
          </p:cNvPr>
          <p:cNvSpPr/>
          <p:nvPr/>
        </p:nvSpPr>
        <p:spPr>
          <a:xfrm>
            <a:off x="2057400" y="685800"/>
            <a:ext cx="1752600" cy="914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toward exit</a:t>
            </a:r>
            <a:endParaRPr lang="en-US" dirty="0"/>
          </a:p>
        </p:txBody>
      </p:sp>
      <p:pic>
        <p:nvPicPr>
          <p:cNvPr id="8" name="Picture 7" descr="Looking Toward Exi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2514600" y="2286000"/>
            <a:ext cx="1447800" cy="152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5257800" y="2362200"/>
            <a:ext cx="1219200" cy="152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5" action="ppaction://hlinksldjump">
              <a:snd r:embed="rId6" name="footsteps.wav"/>
            </a:hlinkClick>
          </p:cNvPr>
          <p:cNvSpPr/>
          <p:nvPr/>
        </p:nvSpPr>
        <p:spPr>
          <a:xfrm>
            <a:off x="228600" y="4953000"/>
            <a:ext cx="838200" cy="1752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ntering SHACS Room Door 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Entering SHACS Room Door 1</a:t>
            </a:r>
            <a:endParaRPr lang="en-US" dirty="0"/>
          </a:p>
        </p:txBody>
      </p:sp>
      <p:sp>
        <p:nvSpPr>
          <p:cNvPr id="4" name="Rectangle 3">
            <a:hlinkClick r:id="rId3" action="ppaction://hlinksldjump"/>
          </p:cNvPr>
          <p:cNvSpPr/>
          <p:nvPr/>
        </p:nvSpPr>
        <p:spPr>
          <a:xfrm>
            <a:off x="1676400" y="3048000"/>
            <a:ext cx="304800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1066800" y="6172200"/>
            <a:ext cx="6858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Inside doors of AB1</a:t>
            </a:r>
            <a:endParaRPr lang="en-US" dirty="0"/>
          </a:p>
        </p:txBody>
      </p:sp>
      <p:pic>
        <p:nvPicPr>
          <p:cNvPr id="6" name="Picture 5" descr="20151019_17560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0" y="-1143000"/>
            <a:ext cx="9144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7620000" y="3124200"/>
            <a:ext cx="609600" cy="228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/>
          </p:cNvPr>
          <p:cNvSpPr/>
          <p:nvPr/>
        </p:nvSpPr>
        <p:spPr>
          <a:xfrm>
            <a:off x="2362200" y="6324600"/>
            <a:ext cx="44196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SHACS 1</a:t>
            </a:r>
            <a:endParaRPr lang="en-US" dirty="0"/>
          </a:p>
        </p:txBody>
      </p:sp>
      <p:sp>
        <p:nvSpPr>
          <p:cNvPr id="5" name="Rectangle 4">
            <a:hlinkClick r:id="rId2" action="ppaction://hlinksldjump"/>
          </p:cNvPr>
          <p:cNvSpPr/>
          <p:nvPr/>
        </p:nvSpPr>
        <p:spPr>
          <a:xfrm>
            <a:off x="4876800" y="2057400"/>
            <a:ext cx="10668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62000" y="2438400"/>
            <a:ext cx="1981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couches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SHACS 2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1905000" y="2209800"/>
            <a:ext cx="10668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" y="5410200"/>
            <a:ext cx="1981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couches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Leaving Through SHACS Room 2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3200400" y="1752600"/>
            <a:ext cx="2057400" cy="2895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0" y="6019800"/>
            <a:ext cx="1295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SHACS 4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1752600" y="2895600"/>
            <a:ext cx="10668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096000" y="3124200"/>
            <a:ext cx="1981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couches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SHACS 5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6248400" y="1981200"/>
            <a:ext cx="10668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934200" y="5486400"/>
            <a:ext cx="1981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couches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2895600"/>
            <a:ext cx="3886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Long Table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Leaving SHACS Room Through Door 1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2895600" y="1828800"/>
            <a:ext cx="2590800" cy="3124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ntering SHACS Room Door 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Entering SHACS Room Door 2</a:t>
            </a:r>
            <a:endParaRPr lang="en-US" dirty="0"/>
          </a:p>
        </p:txBody>
      </p:sp>
      <p:sp>
        <p:nvSpPr>
          <p:cNvPr id="4" name="Rectangle 3">
            <a:hlinkClick r:id="rId3" action="ppaction://hlinksldjump"/>
          </p:cNvPr>
          <p:cNvSpPr/>
          <p:nvPr/>
        </p:nvSpPr>
        <p:spPr>
          <a:xfrm>
            <a:off x="6934200" y="3276600"/>
            <a:ext cx="304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1981200" y="6248400"/>
            <a:ext cx="6019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Standing outside SHACS Door 1 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1143000" y="6019800"/>
            <a:ext cx="6858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457200" y="1600200"/>
            <a:ext cx="685800" cy="304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7924800" y="1600200"/>
            <a:ext cx="685800" cy="304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Standing outside SHACS Door 2 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1143000" y="6019800"/>
            <a:ext cx="6858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457200" y="1600200"/>
            <a:ext cx="685800" cy="304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7924800" y="1600200"/>
            <a:ext cx="685800" cy="304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Outside of AB1</a:t>
            </a:r>
            <a:endParaRPr lang="en-US" dirty="0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2362200" y="5791200"/>
            <a:ext cx="44196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Stairs looking up pt1</a:t>
            </a:r>
            <a:endParaRPr lang="en-US" dirty="0"/>
          </a:p>
        </p:txBody>
      </p:sp>
      <p:pic>
        <p:nvPicPr>
          <p:cNvPr id="6" name="Picture 5" descr="20151019_17561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Stair.wav"/>
            </a:hlinkClick>
          </p:cNvPr>
          <p:cNvSpPr/>
          <p:nvPr/>
        </p:nvSpPr>
        <p:spPr>
          <a:xfrm>
            <a:off x="1752600" y="381000"/>
            <a:ext cx="5486400" cy="838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/>
          </p:cNvPr>
          <p:cNvSpPr/>
          <p:nvPr/>
        </p:nvSpPr>
        <p:spPr>
          <a:xfrm>
            <a:off x="1295400" y="5943600"/>
            <a:ext cx="68580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Stairs looking up pt2</a:t>
            </a:r>
            <a:endParaRPr lang="en-US" dirty="0"/>
          </a:p>
        </p:txBody>
      </p:sp>
      <p:pic>
        <p:nvPicPr>
          <p:cNvPr id="8" name="Picture 7" descr="20151019_17562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38100" y="-1181100"/>
            <a:ext cx="9144000" cy="92202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Stair.wav"/>
            </a:hlinkClick>
          </p:cNvPr>
          <p:cNvSpPr/>
          <p:nvPr/>
        </p:nvSpPr>
        <p:spPr>
          <a:xfrm>
            <a:off x="2133600" y="1752600"/>
            <a:ext cx="5486400" cy="609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5" action="ppaction://hlinksldjump"/>
          </p:cNvPr>
          <p:cNvSpPr/>
          <p:nvPr/>
        </p:nvSpPr>
        <p:spPr>
          <a:xfrm>
            <a:off x="2133600" y="5791200"/>
            <a:ext cx="65532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of stairs</a:t>
            </a:r>
            <a:endParaRPr lang="en-US" dirty="0"/>
          </a:p>
        </p:txBody>
      </p:sp>
      <p:pic>
        <p:nvPicPr>
          <p:cNvPr id="7" name="Picture 6" descr="20151019_17564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1066800" y="2590800"/>
            <a:ext cx="381000" cy="838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5" action="ppaction://hlinksldjump">
              <a:snd r:embed="rId6" name="footsteps.wav"/>
            </a:hlinkClick>
          </p:cNvPr>
          <p:cNvSpPr/>
          <p:nvPr/>
        </p:nvSpPr>
        <p:spPr>
          <a:xfrm>
            <a:off x="457200" y="6248400"/>
            <a:ext cx="8305800" cy="5334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3" action="ppaction://hlinksldjump">
              <a:snd r:embed="rId4" name="Door_closing.wav"/>
            </a:hlinkClick>
          </p:cNvPr>
          <p:cNvSpPr/>
          <p:nvPr/>
        </p:nvSpPr>
        <p:spPr>
          <a:xfrm>
            <a:off x="5105400" y="2667000"/>
            <a:ext cx="381000" cy="838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Outside stair door</a:t>
            </a:r>
            <a:endParaRPr lang="en-US" dirty="0"/>
          </a:p>
        </p:txBody>
      </p:sp>
      <p:pic>
        <p:nvPicPr>
          <p:cNvPr id="7" name="Picture 6" descr="20151019_17565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4" name="Rectangle 3">
            <a:hlinkClick r:id="rId3" action="ppaction://hlinksldjump"/>
          </p:cNvPr>
          <p:cNvSpPr/>
          <p:nvPr/>
        </p:nvSpPr>
        <p:spPr>
          <a:xfrm>
            <a:off x="152400" y="228600"/>
            <a:ext cx="304800" cy="5562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4" action="ppaction://hlinksldjump"/>
          </p:cNvPr>
          <p:cNvSpPr/>
          <p:nvPr/>
        </p:nvSpPr>
        <p:spPr>
          <a:xfrm>
            <a:off x="8686800" y="304800"/>
            <a:ext cx="304800" cy="5562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5" action="ppaction://hlinksldjump"/>
          </p:cNvPr>
          <p:cNvSpPr/>
          <p:nvPr/>
        </p:nvSpPr>
        <p:spPr>
          <a:xfrm>
            <a:off x="228600" y="6400800"/>
            <a:ext cx="8686800" cy="3048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1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2819400" y="3048000"/>
            <a:ext cx="2743200" cy="228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133600" y="6477000"/>
            <a:ext cx="4572000" cy="228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ight 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571500" y="-1714500"/>
            <a:ext cx="8001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2</a:t>
            </a:r>
            <a:endParaRPr lang="en-US" dirty="0"/>
          </a:p>
        </p:txBody>
      </p:sp>
      <p:sp>
        <p:nvSpPr>
          <p:cNvPr id="4" name="Rectangle 3">
            <a:hlinkClick r:id="rId3" action="ppaction://hlinksldjump">
              <a:snd r:embed="rId4" name="footsteps.wav"/>
            </a:hlinkClick>
          </p:cNvPr>
          <p:cNvSpPr/>
          <p:nvPr/>
        </p:nvSpPr>
        <p:spPr>
          <a:xfrm>
            <a:off x="3581400" y="2819400"/>
            <a:ext cx="1143000" cy="381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5" action="ppaction://hlinksldjump">
              <a:snd r:embed="rId4" name="footsteps.wav"/>
            </a:hlinkClick>
          </p:cNvPr>
          <p:cNvSpPr/>
          <p:nvPr/>
        </p:nvSpPr>
        <p:spPr>
          <a:xfrm>
            <a:off x="2362200" y="6172200"/>
            <a:ext cx="4038600" cy="457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126</Words>
  <Application>Microsoft Office PowerPoint</Application>
  <PresentationFormat>On-screen Show (4:3)</PresentationFormat>
  <Paragraphs>47</Paragraphs>
  <Slides>39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Slide 1</vt:lpstr>
      <vt:lpstr>Front of ab1</vt:lpstr>
      <vt:lpstr>Just Inside doors of AB1</vt:lpstr>
      <vt:lpstr>Stairs looking up pt1</vt:lpstr>
      <vt:lpstr>Stairs looking up pt2</vt:lpstr>
      <vt:lpstr>Top of stairs</vt:lpstr>
      <vt:lpstr>Outside stair door</vt:lpstr>
      <vt:lpstr>Right 1</vt:lpstr>
      <vt:lpstr>Right 2</vt:lpstr>
      <vt:lpstr>Right 3</vt:lpstr>
      <vt:lpstr>Right 4</vt:lpstr>
      <vt:lpstr>Right 5</vt:lpstr>
      <vt:lpstr>Right 6</vt:lpstr>
      <vt:lpstr>Right 7</vt:lpstr>
      <vt:lpstr>Right 8</vt:lpstr>
      <vt:lpstr>Left 1</vt:lpstr>
      <vt:lpstr>Left 2</vt:lpstr>
      <vt:lpstr>Left 3</vt:lpstr>
      <vt:lpstr>Left 4</vt:lpstr>
      <vt:lpstr>Left 5</vt:lpstr>
      <vt:lpstr>Left 6</vt:lpstr>
      <vt:lpstr>Left 7</vt:lpstr>
      <vt:lpstr>Left 8</vt:lpstr>
      <vt:lpstr>Look stair door</vt:lpstr>
      <vt:lpstr>Top of stairs looking down</vt:lpstr>
      <vt:lpstr>Going down pt1</vt:lpstr>
      <vt:lpstr>Going down pt2</vt:lpstr>
      <vt:lpstr>Looking toward exit</vt:lpstr>
      <vt:lpstr>Entering SHACS Room Door 1</vt:lpstr>
      <vt:lpstr>SHACS 1</vt:lpstr>
      <vt:lpstr>SHACS 2</vt:lpstr>
      <vt:lpstr>Leaving Through SHACS Room 2</vt:lpstr>
      <vt:lpstr>SHACS 4</vt:lpstr>
      <vt:lpstr>SHACS 5</vt:lpstr>
      <vt:lpstr>Leaving SHACS Room Through Door 1  </vt:lpstr>
      <vt:lpstr>Entering SHACS Room Door 2</vt:lpstr>
      <vt:lpstr>Standing outside SHACS Door 1 </vt:lpstr>
      <vt:lpstr>Standing outside SHACS Door 2 </vt:lpstr>
      <vt:lpstr>Outside of AB1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juan.carmona93@yahoo.com</dc:creator>
  <cp:lastModifiedBy>Juan</cp:lastModifiedBy>
  <cp:revision>49</cp:revision>
  <dcterms:created xsi:type="dcterms:W3CDTF">2015-10-19T17:55:50Z</dcterms:created>
  <dcterms:modified xsi:type="dcterms:W3CDTF">2015-10-31T16:58:32Z</dcterms:modified>
</cp:coreProperties>
</file>

<file path=docProps/thumbnail.jpeg>
</file>